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Watch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Eyal Loschitzky &amp; </a:t>
            </a:r>
            <a:r>
              <a:rPr lang="en-US" dirty="0" err="1"/>
              <a:t>Eilia</a:t>
            </a:r>
            <a:r>
              <a:rPr lang="en-US" dirty="0"/>
              <a:t> Swed</a:t>
            </a:r>
            <a:endParaRPr dirty="0"/>
          </a:p>
          <a:p>
            <a:r>
              <a:rPr lang="en-US" dirty="0"/>
              <a:t>28.10.25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5891"/>
          </a:xfrm>
        </p:spPr>
        <p:txBody>
          <a:bodyPr>
            <a:normAutofit fontScale="55000" lnSpcReduction="20000"/>
          </a:bodyPr>
          <a:lstStyle/>
          <a:p>
            <a:r>
              <a:rPr b="1" dirty="0"/>
              <a:t>Background</a:t>
            </a:r>
            <a:endParaRPr lang="en-US" b="1" dirty="0"/>
          </a:p>
          <a:p>
            <a:pPr lvl="1"/>
            <a:r>
              <a:rPr lang="en-US" dirty="0"/>
              <a:t>Falls and health-related incidents can occur unexpectedly in everyday settings. Affordable, embedded systems that continuously sense movement and basic physiological and environmental signals—while providing clear on-device feedback and a simple SOS channel—can improve safety and responsiveness. This project implements such a system on a low-cost microcontroller, combining motion analysis (for fall detection), basic vital/ambient monitoring, and a minimal user interface.</a:t>
            </a:r>
            <a:endParaRPr b="1" dirty="0"/>
          </a:p>
          <a:p>
            <a:r>
              <a:rPr dirty="0"/>
              <a:t> </a:t>
            </a:r>
            <a:r>
              <a:rPr b="1" dirty="0"/>
              <a:t>Objectives</a:t>
            </a:r>
            <a:endParaRPr lang="en-US" b="1" dirty="0"/>
          </a:p>
          <a:p>
            <a:pPr lvl="0"/>
            <a:r>
              <a:rPr lang="en-US" b="1" dirty="0"/>
              <a:t>Main Objective:</a:t>
            </a:r>
            <a:br>
              <a:rPr lang="en-US" dirty="0"/>
            </a:br>
            <a:r>
              <a:rPr lang="en-US" dirty="0"/>
              <a:t>Design and implement a real-time, multi-sensor monitoring system on the </a:t>
            </a:r>
            <a:r>
              <a:rPr lang="en-US" b="1" dirty="0"/>
              <a:t>NUC140</a:t>
            </a:r>
            <a:r>
              <a:rPr lang="en-US" dirty="0"/>
              <a:t> that detects falls, displays live readings, and can transmit alerts over Bluetooth.</a:t>
            </a:r>
          </a:p>
          <a:p>
            <a:pPr lvl="0"/>
            <a:r>
              <a:rPr lang="en-US" b="1" dirty="0"/>
              <a:t>Sub-objectives:</a:t>
            </a:r>
            <a:endParaRPr lang="en-US" dirty="0"/>
          </a:p>
          <a:p>
            <a:pPr lvl="1"/>
            <a:r>
              <a:rPr lang="en-US" dirty="0"/>
              <a:t>Acquire analog signals from </a:t>
            </a:r>
            <a:r>
              <a:rPr lang="en-US" b="1" dirty="0"/>
              <a:t>heart-rate sensor</a:t>
            </a:r>
            <a:r>
              <a:rPr lang="en-US" dirty="0"/>
              <a:t> (ADC CH6), </a:t>
            </a:r>
            <a:r>
              <a:rPr lang="en-US" b="1" dirty="0"/>
              <a:t>temperature sensor</a:t>
            </a:r>
            <a:r>
              <a:rPr lang="en-US" dirty="0"/>
              <a:t> (ADC CH7), and </a:t>
            </a:r>
            <a:r>
              <a:rPr lang="en-US" b="1" dirty="0"/>
              <a:t>joystick</a:t>
            </a:r>
            <a:r>
              <a:rPr lang="en-US" dirty="0"/>
              <a:t> axes (ADC CH5/CH4).</a:t>
            </a:r>
          </a:p>
          <a:p>
            <a:pPr lvl="1"/>
            <a:r>
              <a:rPr lang="en-US" dirty="0"/>
              <a:t>Read 3-axis acceleration from </a:t>
            </a:r>
            <a:r>
              <a:rPr lang="en-US" b="1" dirty="0"/>
              <a:t>MPU6050</a:t>
            </a:r>
            <a:r>
              <a:rPr lang="en-US" dirty="0"/>
              <a:t> over </a:t>
            </a:r>
            <a:r>
              <a:rPr lang="en-US" b="1" dirty="0"/>
              <a:t>I²C</a:t>
            </a:r>
            <a:r>
              <a:rPr lang="en-US" dirty="0"/>
              <a:t> and perform a two-stage fall-detection algorithm (low-G → high-G).</a:t>
            </a:r>
          </a:p>
          <a:p>
            <a:pPr lvl="1"/>
            <a:r>
              <a:rPr lang="en-US" dirty="0"/>
              <a:t>Provide a simple UI on </a:t>
            </a:r>
            <a:r>
              <a:rPr lang="en-US" b="1" dirty="0"/>
              <a:t>LCD1602 (I²C)</a:t>
            </a:r>
            <a:r>
              <a:rPr lang="en-US" dirty="0"/>
              <a:t> with multiple screens: Home/Clock, Temperature, Heart BPM, Emergency, and Fall Alert.</a:t>
            </a:r>
          </a:p>
          <a:p>
            <a:pPr lvl="1"/>
            <a:r>
              <a:rPr lang="en-US" dirty="0"/>
              <a:t>Implement </a:t>
            </a:r>
            <a:r>
              <a:rPr lang="en-US" b="1" dirty="0"/>
              <a:t>Bluetooth (HC-05 over UART0 GPB0/GPB1)</a:t>
            </a:r>
            <a:r>
              <a:rPr lang="en-US" dirty="0"/>
              <a:t> to send SOS/alert messages.</a:t>
            </a:r>
          </a:p>
          <a:p>
            <a:pPr lvl="1"/>
            <a:r>
              <a:rPr lang="en-US" dirty="0"/>
              <a:t>Use a </a:t>
            </a:r>
            <a:r>
              <a:rPr lang="en-US" b="1" dirty="0"/>
              <a:t>timer interrupt (1 </a:t>
            </a:r>
            <a:r>
              <a:rPr lang="en-US" b="1" dirty="0" err="1"/>
              <a:t>ms</a:t>
            </a:r>
            <a:r>
              <a:rPr lang="en-US" b="1" dirty="0"/>
              <a:t> tick)</a:t>
            </a:r>
            <a:r>
              <a:rPr lang="en-US" dirty="0"/>
              <a:t> for timekeeping and stable loop timing; implement basic peak detection to convert raw heart signal to </a:t>
            </a:r>
            <a:r>
              <a:rPr lang="en-US" b="1" dirty="0"/>
              <a:t>BPM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Enable user navigation and time setting using the </a:t>
            </a:r>
            <a:r>
              <a:rPr lang="en-US" b="1" dirty="0"/>
              <a:t>joystick</a:t>
            </a:r>
            <a:r>
              <a:rPr lang="en-US" dirty="0"/>
              <a:t> (axes + button on </a:t>
            </a:r>
            <a:r>
              <a:rPr lang="en-US" b="1" dirty="0"/>
              <a:t>GPB9</a:t>
            </a:r>
            <a:r>
              <a:rPr lang="en-US" dirty="0"/>
              <a:t>).</a:t>
            </a:r>
          </a:p>
          <a:p>
            <a:pPr lvl="1"/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Description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BF133C7-0724-BAA1-A581-F966F573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67" y="1417638"/>
            <a:ext cx="5712666" cy="538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C686-8380-398C-1281-978226F9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18E3-D0FC-9A2F-8930-FF708E9E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31C7F-9BDF-DF8D-AD54-0B6C3934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0" y="1380564"/>
            <a:ext cx="8778660" cy="5477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66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and Testing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B0FB6B-041C-4068-429C-C3594BB1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75816" y="54024"/>
            <a:ext cx="1707775" cy="40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A0CFF1E-2D37-59B0-6774-393AB953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75676" y="282767"/>
            <a:ext cx="1708059" cy="35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3C958D-5763-CE8E-7463-E3C6F3C6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43099" y="2094801"/>
            <a:ext cx="2373211" cy="40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תמונה 1">
            <a:extLst>
              <a:ext uri="{FF2B5EF4-FFF2-40B4-BE49-F238E27FC236}">
                <a16:creationId xmlns:a16="http://schemas.microsoft.com/office/drawing/2014/main" id="{49AA934D-3573-458E-7F53-794605CF6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5242" r="-91" b="10962"/>
          <a:stretch>
            <a:fillRect/>
          </a:stretch>
        </p:blipFill>
        <p:spPr bwMode="auto">
          <a:xfrm rot="16200000">
            <a:off x="2150407" y="2314738"/>
            <a:ext cx="2362045" cy="356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E24AE-F22A-337B-FB8D-0A662BC46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5583-EF0F-802F-755F-2645FF15D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442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03ACBBE-C816-C1E9-584D-B37EC9315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029" y="5279736"/>
            <a:ext cx="5156643" cy="157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1635"/>
          </a:xfrm>
        </p:spPr>
        <p:txBody>
          <a:bodyPr>
            <a:normAutofit fontScale="55000" lnSpcReduction="20000"/>
          </a:bodyPr>
          <a:lstStyle/>
          <a:p>
            <a:r>
              <a:rPr dirty="0"/>
              <a:t> </a:t>
            </a:r>
            <a:r>
              <a:rPr b="1" dirty="0"/>
              <a:t>Achievements</a:t>
            </a:r>
            <a:endParaRPr lang="he-IL" b="1" dirty="0"/>
          </a:p>
          <a:p>
            <a:pPr lvl="1"/>
            <a:r>
              <a:rPr lang="en-US" dirty="0"/>
              <a:t>Through the developed firmware, the system was able to:</a:t>
            </a:r>
            <a:endParaRPr lang="en-US" sz="2400" dirty="0"/>
          </a:p>
          <a:p>
            <a:pPr lvl="1"/>
            <a:r>
              <a:rPr lang="en-US" dirty="0"/>
              <a:t>Continuously measure </a:t>
            </a:r>
            <a:r>
              <a:rPr lang="en-US" b="1" dirty="0"/>
              <a:t>temperature</a:t>
            </a:r>
            <a:r>
              <a:rPr lang="en-US" dirty="0"/>
              <a:t>, </a:t>
            </a:r>
            <a:r>
              <a:rPr lang="en-US" b="1" dirty="0"/>
              <a:t>heart rate (BPM)</a:t>
            </a:r>
            <a:r>
              <a:rPr lang="en-US" dirty="0"/>
              <a:t>, and </a:t>
            </a:r>
            <a:r>
              <a:rPr lang="en-US" b="1" dirty="0"/>
              <a:t>motion acceleration</a:t>
            </a:r>
            <a:r>
              <a:rPr lang="en-US" dirty="0"/>
              <a:t>.</a:t>
            </a:r>
            <a:endParaRPr lang="en-US" sz="2400" dirty="0"/>
          </a:p>
          <a:p>
            <a:pPr lvl="1"/>
            <a:r>
              <a:rPr lang="en-US" dirty="0"/>
              <a:t>Detect potential </a:t>
            </a:r>
            <a:r>
              <a:rPr lang="en-US" b="1" dirty="0"/>
              <a:t>falls</a:t>
            </a:r>
            <a:r>
              <a:rPr lang="en-US" dirty="0"/>
              <a:t> using a two-stage (low-G / high-G) detection algorithm.</a:t>
            </a:r>
            <a:endParaRPr lang="en-US" sz="2400" dirty="0"/>
          </a:p>
          <a:p>
            <a:pPr lvl="1"/>
            <a:r>
              <a:rPr lang="en-US" dirty="0"/>
              <a:t>Display all readings and menus on the </a:t>
            </a:r>
            <a:r>
              <a:rPr lang="en-US" b="1" dirty="0"/>
              <a:t>LCD1602</a:t>
            </a:r>
            <a:r>
              <a:rPr lang="en-US" dirty="0"/>
              <a:t> screen, with joystick-based navigation.</a:t>
            </a:r>
            <a:endParaRPr lang="en-US" sz="2400" dirty="0"/>
          </a:p>
          <a:p>
            <a:pPr lvl="1"/>
            <a:r>
              <a:rPr lang="en-US" dirty="0"/>
              <a:t>Transmit alert messages, including emergency or fall events, via </a:t>
            </a:r>
            <a:r>
              <a:rPr lang="en-US" b="1" dirty="0"/>
              <a:t>Bluetooth communication</a:t>
            </a:r>
            <a:r>
              <a:rPr lang="en-US" dirty="0"/>
              <a:t> to a remote computer.</a:t>
            </a:r>
            <a:endParaRPr lang="en-US" sz="2400" dirty="0"/>
          </a:p>
          <a:p>
            <a:pPr lvl="2"/>
            <a:endParaRPr b="1" dirty="0"/>
          </a:p>
          <a:p>
            <a:r>
              <a:rPr dirty="0"/>
              <a:t> </a:t>
            </a:r>
            <a:r>
              <a:rPr b="1" dirty="0"/>
              <a:t>Challenges</a:t>
            </a:r>
            <a:endParaRPr lang="en-US" b="1" dirty="0"/>
          </a:p>
          <a:p>
            <a:pPr lvl="1"/>
            <a:r>
              <a:rPr lang="en-US" dirty="0"/>
              <a:t>Calibrating the </a:t>
            </a:r>
            <a:r>
              <a:rPr lang="en-US" b="1" dirty="0"/>
              <a:t>MPU6050</a:t>
            </a:r>
            <a:r>
              <a:rPr lang="en-US" dirty="0"/>
              <a:t> sensor and tuning the fall-detection thresholds to minimize false triggers.</a:t>
            </a:r>
            <a:endParaRPr lang="en-US" sz="2400" dirty="0"/>
          </a:p>
          <a:p>
            <a:pPr lvl="1"/>
            <a:r>
              <a:rPr lang="en-US" dirty="0"/>
              <a:t>Handling </a:t>
            </a:r>
            <a:r>
              <a:rPr lang="en-US" b="1" dirty="0"/>
              <a:t>signal noise</a:t>
            </a:r>
            <a:r>
              <a:rPr lang="en-US" dirty="0"/>
              <a:t> from the heart-rate sensor to achieve more stable BPM readings.</a:t>
            </a:r>
            <a:endParaRPr lang="en-US" sz="2400" dirty="0"/>
          </a:p>
          <a:p>
            <a:pPr lvl="1"/>
            <a:r>
              <a:rPr lang="en-US" dirty="0"/>
              <a:t>Synchronizing multiple peripherals (I²C, UART, ADC, and timers) under real-time constraints.</a:t>
            </a:r>
            <a:endParaRPr lang="en-US" sz="2400" dirty="0"/>
          </a:p>
          <a:p>
            <a:pPr lvl="1"/>
            <a:endParaRPr b="1" dirty="0"/>
          </a:p>
          <a:p>
            <a:r>
              <a:rPr b="1" dirty="0"/>
              <a:t>Improvements / Next steps</a:t>
            </a:r>
            <a:endParaRPr lang="en-US" b="1" dirty="0"/>
          </a:p>
          <a:p>
            <a:pPr lvl="1"/>
            <a:r>
              <a:rPr lang="en-US" dirty="0"/>
              <a:t>Adding </a:t>
            </a:r>
            <a:r>
              <a:rPr lang="en-US" b="1" dirty="0"/>
              <a:t>wireless data logging</a:t>
            </a:r>
            <a:r>
              <a:rPr lang="en-US" dirty="0"/>
              <a:t> or a </a:t>
            </a:r>
            <a:r>
              <a:rPr lang="en-US" b="1" dirty="0"/>
              <a:t>mobile app</a:t>
            </a:r>
            <a:r>
              <a:rPr lang="en-US" dirty="0"/>
              <a:t> for remote monitoring.</a:t>
            </a:r>
            <a:endParaRPr lang="en-US" sz="2400" dirty="0"/>
          </a:p>
          <a:p>
            <a:pPr lvl="1"/>
            <a:r>
              <a:rPr lang="en-US" dirty="0"/>
              <a:t>Implementing </a:t>
            </a:r>
            <a:r>
              <a:rPr lang="en-US" b="1" dirty="0"/>
              <a:t>machine learning</a:t>
            </a:r>
            <a:r>
              <a:rPr lang="en-US" dirty="0"/>
              <a:t> for smarter fall classification and adaptive thresholding.</a:t>
            </a:r>
            <a:endParaRPr lang="en-US" sz="2400" dirty="0"/>
          </a:p>
          <a:p>
            <a:pPr lvl="1"/>
            <a:r>
              <a:rPr lang="en-US" dirty="0"/>
              <a:t>Integrating additional sensors such as humidity or SpO₂ for broader health monitoring.</a:t>
            </a:r>
            <a:endParaRPr lang="en-US" sz="2400" dirty="0"/>
          </a:p>
          <a:p>
            <a:pPr lvl="1"/>
            <a:r>
              <a:rPr lang="en-US" dirty="0"/>
              <a:t>Optimizing the </a:t>
            </a:r>
            <a:r>
              <a:rPr lang="en-US" b="1" dirty="0"/>
              <a:t>power consumption</a:t>
            </a:r>
            <a:r>
              <a:rPr lang="en-US" dirty="0"/>
              <a:t> and miniaturizing the hardware for wearable use.</a:t>
            </a:r>
            <a:endParaRPr lang="en-US" sz="2400" dirty="0"/>
          </a:p>
          <a:p>
            <a:pPr lvl="1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436</Words>
  <Application>Microsoft Office PowerPoint</Application>
  <PresentationFormat>‫הצגה על המסך (4:3)</PresentationFormat>
  <Paragraphs>36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Smart Watch</vt:lpstr>
      <vt:lpstr>Background and Objectives</vt:lpstr>
      <vt:lpstr>System Description</vt:lpstr>
      <vt:lpstr>Flow Chart</vt:lpstr>
      <vt:lpstr>Results and Testing</vt:lpstr>
      <vt:lpstr>Conclusion and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אייל לושיצקי</cp:lastModifiedBy>
  <cp:revision>2</cp:revision>
  <dcterms:created xsi:type="dcterms:W3CDTF">2013-01-27T09:14:16Z</dcterms:created>
  <dcterms:modified xsi:type="dcterms:W3CDTF">2025-10-28T13:49:59Z</dcterms:modified>
  <cp:category/>
</cp:coreProperties>
</file>